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61" r:id="rId2"/>
    <p:sldId id="290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D2DA3"/>
    <a:srgbClr val="CC33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5740" autoAdjust="0"/>
  </p:normalViewPr>
  <p:slideViewPr>
    <p:cSldViewPr snapToGrid="0">
      <p:cViewPr>
        <p:scale>
          <a:sx n="98" d="100"/>
          <a:sy n="98" d="100"/>
        </p:scale>
        <p:origin x="-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C597C75-DC64-4189-995A-49BF1975B2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2A59042-17D6-4EB6-83B0-D9D631610A4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D8E3F1-55BA-432F-A860-141DA45C27F6}" type="datetimeFigureOut">
              <a:rPr lang="en-GB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FA5DFD7-7ADB-48E7-82EE-79B4F69AAB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FC32D96-CE2C-4F60-B406-D18BA6AC2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B92C97-E778-4D7B-BD4A-7A33D49581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C3F9450-EB1A-45AC-95C1-5675E907C4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2480144-32F8-4CF1-BB87-DBE4F708ED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638913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xmlns="" id="{6DEF3B6E-6624-4A9F-8977-CEA6E2468C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xmlns="" id="{D6DC2AFA-F34F-4601-A422-3D677DF3E8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xmlns="" id="{FCBFF29F-C5EA-4401-B605-A86135CC913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0A67A0-5685-48F1-8432-4EF2A7C0D996}" type="slidenum">
              <a:rPr lang="en-IN" altLang="en-US"/>
              <a:pPr algn="r" eaLnBrk="1" hangingPunct="1">
                <a:spcBef>
                  <a:spcPct val="0"/>
                </a:spcBef>
              </a:pPr>
              <a:t>2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39233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6574BA-112F-47E0-A222-3939AD44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201CD-B56B-41D7-A83D-5F9608308CA2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12BD5D-9D58-4FF0-885E-C11E1162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2935B4-39EC-4416-A666-17B3292E5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4C05E-0C31-4A7E-99AD-20BE3BF4BD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49779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40CB6D-FBBC-4933-8A42-E24D9560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9C7BE-AA15-4C07-9B02-CE3C389E877E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BCEE30-F6F1-41F9-AE0C-50A963CDA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A61641-B057-4EB3-9C58-BC9950594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8A535-D60A-4BC3-A6A5-AE688CFAB3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66524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356674-14C9-4E17-808D-CA8100C6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F1263-E62D-442E-9AB3-B5504DEAE179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5CFD4E-AF3B-4B6E-82BB-F619861EB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A1EEA6-84FE-4252-ADF9-D25030E0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CED23-77FC-44EB-A463-F732E4DF1B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94858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125C-0C5F-4FEA-B111-305ED4243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53471-1D61-4855-86DF-37796DE90199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F6E3C9-990E-4355-A299-6EBE507BE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344452-E865-48DF-927D-F2FF0856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224D8-FC79-46C7-B850-9BF060B535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397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9C31D2-CEFD-49A5-8D9E-ED394EAC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248B5-68D5-4E6A-AC10-BCE5905B710B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51C286-CE11-4A05-9E96-8674223A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888084-FA1F-4D8D-AC65-45993E85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5B85F-2E68-4965-89B4-611414DC07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72178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BAE6B3D-8FE8-4454-B1A7-41626224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3D8CC-A5A6-43C7-AA3D-5679FB42D2FE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38F22B0-A56B-4D66-9AA1-2EECC5A8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0D7F540-89FB-490B-9C16-2CA1EE17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97B04-4E4B-43F8-A7EF-E5B8655943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87066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9DC2F7D-AADA-4752-ACDC-E04A829B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1D625-7924-4623-8803-11C82A99B507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C8A1FB1-1F41-482D-A347-0EA41741B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EDA3F05D-AB1A-4AC3-A0EC-DA04ADC3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34DC0-787B-4644-9C83-35F037809A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04615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076D776-BDDF-444E-98CA-9AEE8DB6B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FF00-24A6-41F6-A318-11F0598EFFD4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C92AD017-BD9D-4F3E-9D4A-FADEEB50B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E2AF935E-E80E-429B-98E5-DAD546934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A5EDA-C7AC-47A7-B2EC-0E176870EC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77266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FD4FF3E2-4E6D-42DB-BEB6-F8C9869D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E4CBB-48A9-4828-AB26-FBB3C3580D4B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6FBD247-F6B6-41FF-9E2C-6A370398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CD7E04A-D722-47AA-967F-46D7F996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1F06A-FA84-4B4E-9324-4C03E986E6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06787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3851981-34F1-4148-B2B0-001C6B34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FCAA6-29C7-4999-86BC-DAECC0D07D14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E31871B-8BAD-446D-BE0F-9EEBF19D3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9D0A2B6-2EC3-4CF8-87E8-6F055F86D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823A5-FCD6-466C-9658-A5709DA74D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82330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7DD3707-B46B-4609-B9C1-1E210D08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728F4-0C27-46E5-A8D1-E3E4B853FEEB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69A9AF1-B18B-4377-9FA8-C56EEDBF8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2EF41A9-D1C9-40BE-954C-CCEEA56C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3ACC9-4653-4339-ABC4-733EC54AC8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568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0507D66B-A1A3-4311-8C24-16E3021BED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1E7A9CEE-14A9-4B57-A2D4-1B9A98009A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C3BBD7-EE2C-4B94-97DE-2B097DAF7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53D195-6793-41C3-99C7-B8BA6262B452}" type="datetime1">
              <a:rPr lang="en-GB" smtClean="0"/>
              <a:pPr>
                <a:defRPr/>
              </a:pPr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EB60F8-4F38-41F6-801E-CA894534B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90B524-8CBC-48E3-9361-EE8DF2163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A14AECF-48CE-4EC9-BF73-BEDAFC5CC99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Guidelines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</a:t>
            </a:r>
            <a:r>
              <a:rPr lang="en-US" dirty="0" smtClean="0"/>
              <a:t>8</a:t>
            </a:r>
            <a:r>
              <a:rPr lang="en-US" dirty="0" smtClean="0"/>
              <a:t> </a:t>
            </a:r>
            <a:r>
              <a:rPr lang="en-US" dirty="0" smtClean="0"/>
              <a:t>minutes </a:t>
            </a:r>
          </a:p>
          <a:p>
            <a:r>
              <a:rPr lang="en-US" dirty="0" smtClean="0"/>
              <a:t>6</a:t>
            </a:r>
            <a:r>
              <a:rPr lang="en-US" dirty="0" smtClean="0"/>
              <a:t> </a:t>
            </a:r>
            <a:r>
              <a:rPr lang="en-US" dirty="0" smtClean="0"/>
              <a:t>minutes presentation </a:t>
            </a:r>
            <a:r>
              <a:rPr lang="en-US" smtClean="0"/>
              <a:t>and </a:t>
            </a:r>
            <a:r>
              <a:rPr lang="en-US" smtClean="0"/>
              <a:t>2 minutes </a:t>
            </a:r>
            <a:r>
              <a:rPr lang="en-US" dirty="0" smtClean="0"/>
              <a:t>Q/A</a:t>
            </a:r>
          </a:p>
          <a:p>
            <a:endParaRPr lang="en-US" sz="2000" dirty="0"/>
          </a:p>
          <a:p>
            <a:r>
              <a:rPr lang="en-US" sz="2000" dirty="0"/>
              <a:t>It </a:t>
            </a:r>
            <a:r>
              <a:rPr lang="en-US" sz="2000" dirty="0" smtClean="0"/>
              <a:t>is </a:t>
            </a:r>
            <a:r>
              <a:rPr lang="en-US" sz="2000" dirty="0"/>
              <a:t>distracting to the audience to have too many slides in a short </a:t>
            </a:r>
            <a:r>
              <a:rPr lang="en-US" sz="2000" dirty="0" smtClean="0"/>
              <a:t>presentation</a:t>
            </a:r>
          </a:p>
          <a:p>
            <a:r>
              <a:rPr lang="en-US" sz="2000" dirty="0" smtClean="0"/>
              <a:t>Do </a:t>
            </a:r>
            <a:r>
              <a:rPr lang="en-US" sz="2000" dirty="0"/>
              <a:t>not put too much text on a slide – you want the audience to listen to you and not to be reading your </a:t>
            </a:r>
            <a:r>
              <a:rPr lang="en-US" sz="2000" dirty="0" smtClean="0"/>
              <a:t>slides.</a:t>
            </a:r>
          </a:p>
          <a:p>
            <a:r>
              <a:rPr lang="en-US" sz="2000" dirty="0"/>
              <a:t>Arrive at least </a:t>
            </a:r>
            <a:r>
              <a:rPr lang="en-US" sz="2000" dirty="0" smtClean="0"/>
              <a:t>30 </a:t>
            </a:r>
            <a:r>
              <a:rPr lang="en-US" sz="2000" dirty="0"/>
              <a:t>minutes prior to the beginning of the session. </a:t>
            </a:r>
            <a:endParaRPr lang="en-US" sz="2000" dirty="0" smtClean="0"/>
          </a:p>
          <a:p>
            <a:r>
              <a:rPr lang="en-US" sz="2000" dirty="0" smtClean="0"/>
              <a:t>You’ll </a:t>
            </a:r>
            <a:r>
              <a:rPr lang="en-US" sz="2000" dirty="0"/>
              <a:t>be provided with a clicker/pointer for changing slides.</a:t>
            </a:r>
          </a:p>
          <a:p>
            <a:r>
              <a:rPr lang="en-US" sz="2000" dirty="0"/>
              <a:t>Please understand that we won’t be able to accommodate any last minute changes on your slides.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4D8-FC79-46C7-B850-9BF060B53520}" type="slidenum">
              <a:rPr lang="en-GB" altLang="en-US" smtClean="0"/>
              <a:pPr/>
              <a:t>1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3213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056EA87-C568-4868-B881-4B8685CCE633}"/>
              </a:ext>
            </a:extLst>
          </p:cNvPr>
          <p:cNvSpPr/>
          <p:nvPr/>
        </p:nvSpPr>
        <p:spPr>
          <a:xfrm>
            <a:off x="0" y="1"/>
            <a:ext cx="12192000" cy="9953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le 1">
            <a:extLst>
              <a:ext uri="{FF2B5EF4-FFF2-40B4-BE49-F238E27FC236}">
                <a16:creationId xmlns:a16="http://schemas.microsoft.com/office/drawing/2014/main" xmlns="" id="{6F2ADD3E-51C2-47D9-AC5C-F87EC43045FB}"/>
              </a:ext>
            </a:extLst>
          </p:cNvPr>
          <p:cNvSpPr txBox="1">
            <a:spLocks/>
          </p:cNvSpPr>
          <p:nvPr/>
        </p:nvSpPr>
        <p:spPr bwMode="auto">
          <a:xfrm>
            <a:off x="91164" y="1235413"/>
            <a:ext cx="11630666" cy="494165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latin typeface="Arial" panose="020B0604020202020204" pitchFamily="34" charset="0"/>
              </a:rPr>
              <a:t>Contents to be placed</a:t>
            </a:r>
            <a:endParaRPr lang="en-IN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3080" name="Slide Number Placeholder 2">
            <a:extLst>
              <a:ext uri="{FF2B5EF4-FFF2-40B4-BE49-F238E27FC236}">
                <a16:creationId xmlns:a16="http://schemas.microsoft.com/office/drawing/2014/main" xmlns="" id="{946B1735-A7B3-413B-8E9B-8006E83E5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8F61960-2734-46D7-ADEA-69CD4B2F27FC}" type="slidenum">
              <a:rPr lang="en-GB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63994" y="73592"/>
            <a:ext cx="2160284" cy="106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64" y="220628"/>
            <a:ext cx="1401762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4700" y="215923"/>
            <a:ext cx="1278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Logo of presenter institute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Name of Authors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87155</TotalTime>
  <Words>83</Words>
  <Application>Microsoft Office PowerPoint</Application>
  <PresentationFormat>Custom</PresentationFormat>
  <Paragraphs>16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General Guidelines</vt:lpstr>
      <vt:lpstr>Slide 2</vt:lpstr>
    </vt:vector>
  </TitlesOfParts>
  <Company>Moorche 30 DVDs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Asif Khan</dc:creator>
  <cp:lastModifiedBy>confroom</cp:lastModifiedBy>
  <cp:revision>429</cp:revision>
  <dcterms:created xsi:type="dcterms:W3CDTF">2016-03-02T02:53:05Z</dcterms:created>
  <dcterms:modified xsi:type="dcterms:W3CDTF">2023-10-09T08:42:21Z</dcterms:modified>
</cp:coreProperties>
</file>